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</a:t>
            </a:r>
            <a:r>
              <a:rPr lang="en-US" dirty="0" smtClean="0">
                <a:solidFill>
                  <a:schemeClr val="bg1"/>
                </a:solidFill>
              </a:rPr>
              <a:t>sday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>
                <a:solidFill>
                  <a:schemeClr val="bg1"/>
                </a:solidFill>
              </a:rPr>
              <a:t>8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Convection Current packet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 smtClean="0">
                <a:solidFill>
                  <a:srgbClr val="00B0F0"/>
                </a:solidFill>
              </a:rPr>
              <a:t>Earth’s Landscape </a:t>
            </a:r>
            <a:r>
              <a:rPr lang="en-US" sz="3000" dirty="0" err="1" smtClean="0">
                <a:solidFill>
                  <a:srgbClr val="00B0F0"/>
                </a:solidFill>
              </a:rPr>
              <a:t>webquest</a:t>
            </a:r>
            <a:r>
              <a:rPr lang="en-US" sz="3000" dirty="0" smtClean="0">
                <a:solidFill>
                  <a:srgbClr val="00B0F0"/>
                </a:solidFill>
              </a:rPr>
              <a:t>.</a:t>
            </a:r>
          </a:p>
          <a:p>
            <a:endParaRPr lang="en-US" sz="3000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Finish </a:t>
            </a:r>
            <a:r>
              <a:rPr lang="en-US" sz="3000" dirty="0" smtClean="0">
                <a:solidFill>
                  <a:schemeClr val="accent4"/>
                </a:solidFill>
              </a:rPr>
              <a:t>Earth’s Landscape </a:t>
            </a:r>
            <a:r>
              <a:rPr lang="en-US" sz="3000" dirty="0" err="1" smtClean="0">
                <a:solidFill>
                  <a:schemeClr val="accent4"/>
                </a:solidFill>
              </a:rPr>
              <a:t>webquest</a:t>
            </a:r>
            <a:r>
              <a:rPr lang="en-US" sz="3000" dirty="0" smtClean="0">
                <a:solidFill>
                  <a:schemeClr val="accent4"/>
                </a:solidFill>
              </a:rPr>
              <a:t>.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List 2 things you learned from the Colliding Continents video yesterday</a:t>
            </a:r>
            <a:r>
              <a:rPr lang="en-US" dirty="0">
                <a:solidFill>
                  <a:srgbClr val="FFFF00"/>
                </a:solidFill>
              </a:rPr>
              <a:t>.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Convection </a:t>
            </a:r>
            <a:r>
              <a:rPr lang="en-US" dirty="0" smtClean="0">
                <a:solidFill>
                  <a:srgbClr val="00B050"/>
                </a:solidFill>
              </a:rPr>
              <a:t>Current lab </a:t>
            </a:r>
            <a:r>
              <a:rPr lang="en-US" dirty="0" smtClean="0">
                <a:solidFill>
                  <a:srgbClr val="00B050"/>
                </a:solidFill>
              </a:rPr>
              <a:t>packet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082" y="234407"/>
            <a:ext cx="4943385" cy="65588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35281" y="234407"/>
            <a:ext cx="5511728" cy="655881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41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43974</TotalTime>
  <Words>92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Thursday, September 8, 2016</vt:lpstr>
      <vt:lpstr>Learning Goal and Scale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396</cp:revision>
  <cp:lastPrinted>2016-04-26T17:44:54Z</cp:lastPrinted>
  <dcterms:created xsi:type="dcterms:W3CDTF">2015-10-22T15:42:29Z</dcterms:created>
  <dcterms:modified xsi:type="dcterms:W3CDTF">2016-09-09T01:35:30Z</dcterms:modified>
</cp:coreProperties>
</file>